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CA Amy L Nelson" userId="5f560a38-0fdd-4e00-9efb-e4f30b7b8804" providerId="ADAL" clId="{3A06F30A-FFCD-43EA-970D-C44731F9226D}"/>
    <pc:docChg chg="custSel modSld">
      <pc:chgData name="TCA Amy L Nelson" userId="5f560a38-0fdd-4e00-9efb-e4f30b7b8804" providerId="ADAL" clId="{3A06F30A-FFCD-43EA-970D-C44731F9226D}" dt="2021-09-07T17:06:17.227" v="25" actId="20577"/>
      <pc:docMkLst>
        <pc:docMk/>
      </pc:docMkLst>
      <pc:sldChg chg="modSp mod">
        <pc:chgData name="TCA Amy L Nelson" userId="5f560a38-0fdd-4e00-9efb-e4f30b7b8804" providerId="ADAL" clId="{3A06F30A-FFCD-43EA-970D-C44731F9226D}" dt="2021-09-07T17:05:12.306" v="23" actId="20577"/>
        <pc:sldMkLst>
          <pc:docMk/>
          <pc:sldMk cId="1991674713" sldId="258"/>
        </pc:sldMkLst>
        <pc:spChg chg="mod">
          <ac:chgData name="TCA Amy L Nelson" userId="5f560a38-0fdd-4e00-9efb-e4f30b7b8804" providerId="ADAL" clId="{3A06F30A-FFCD-43EA-970D-C44731F9226D}" dt="2021-09-07T17:05:12.306" v="23" actId="20577"/>
          <ac:spMkLst>
            <pc:docMk/>
            <pc:sldMk cId="1991674713" sldId="258"/>
            <ac:spMk id="3" creationId="{00000000-0000-0000-0000-000000000000}"/>
          </ac:spMkLst>
        </pc:spChg>
      </pc:sldChg>
      <pc:sldChg chg="modSp mod">
        <pc:chgData name="TCA Amy L Nelson" userId="5f560a38-0fdd-4e00-9efb-e4f30b7b8804" providerId="ADAL" clId="{3A06F30A-FFCD-43EA-970D-C44731F9226D}" dt="2021-09-07T17:06:17.227" v="25" actId="20577"/>
        <pc:sldMkLst>
          <pc:docMk/>
          <pc:sldMk cId="1260343571" sldId="260"/>
        </pc:sldMkLst>
        <pc:spChg chg="mod">
          <ac:chgData name="TCA Amy L Nelson" userId="5f560a38-0fdd-4e00-9efb-e4f30b7b8804" providerId="ADAL" clId="{3A06F30A-FFCD-43EA-970D-C44731F9226D}" dt="2021-09-07T17:06:17.227" v="25" actId="20577"/>
          <ac:spMkLst>
            <pc:docMk/>
            <pc:sldMk cId="1260343571" sldId="260"/>
            <ac:spMk id="3" creationId="{74B4DC26-F1DA-456E-89F3-8D966C31E026}"/>
          </ac:spMkLst>
        </pc:spChg>
      </pc:sldChg>
    </pc:docChg>
  </pc:docChgLst>
  <pc:docChgLst>
    <pc:chgData name="TCA Amy L Nelson" userId="5f560a38-0fdd-4e00-9efb-e4f30b7b8804" providerId="ADAL" clId="{B35DC0BE-521E-408C-8B58-4890CFF27A1C}"/>
    <pc:docChg chg="undo custSel addSld modSld sldOrd">
      <pc:chgData name="TCA Amy L Nelson" userId="5f560a38-0fdd-4e00-9efb-e4f30b7b8804" providerId="ADAL" clId="{B35DC0BE-521E-408C-8B58-4890CFF27A1C}" dt="2021-08-11T16:01:16.695" v="2296" actId="20577"/>
      <pc:docMkLst>
        <pc:docMk/>
      </pc:docMkLst>
      <pc:sldChg chg="modSp mod">
        <pc:chgData name="TCA Amy L Nelson" userId="5f560a38-0fdd-4e00-9efb-e4f30b7b8804" providerId="ADAL" clId="{B35DC0BE-521E-408C-8B58-4890CFF27A1C}" dt="2021-08-08T17:32:35.184" v="101" actId="20577"/>
        <pc:sldMkLst>
          <pc:docMk/>
          <pc:sldMk cId="1372755958" sldId="256"/>
        </pc:sldMkLst>
        <pc:spChg chg="mod">
          <ac:chgData name="TCA Amy L Nelson" userId="5f560a38-0fdd-4e00-9efb-e4f30b7b8804" providerId="ADAL" clId="{B35DC0BE-521E-408C-8B58-4890CFF27A1C}" dt="2021-08-08T17:32:35.184" v="101" actId="20577"/>
          <ac:spMkLst>
            <pc:docMk/>
            <pc:sldMk cId="1372755958" sldId="256"/>
            <ac:spMk id="2" creationId="{00000000-0000-0000-0000-000000000000}"/>
          </ac:spMkLst>
        </pc:spChg>
      </pc:sldChg>
      <pc:sldChg chg="modSp mod ord">
        <pc:chgData name="TCA Amy L Nelson" userId="5f560a38-0fdd-4e00-9efb-e4f30b7b8804" providerId="ADAL" clId="{B35DC0BE-521E-408C-8B58-4890CFF27A1C}" dt="2021-08-11T15:54:54.635" v="2005" actId="20577"/>
        <pc:sldMkLst>
          <pc:docMk/>
          <pc:sldMk cId="1196129252" sldId="257"/>
        </pc:sldMkLst>
        <pc:spChg chg="mod">
          <ac:chgData name="TCA Amy L Nelson" userId="5f560a38-0fdd-4e00-9efb-e4f30b7b8804" providerId="ADAL" clId="{B35DC0BE-521E-408C-8B58-4890CFF27A1C}" dt="2021-08-08T17:33:05.183" v="417" actId="20577"/>
          <ac:spMkLst>
            <pc:docMk/>
            <pc:sldMk cId="1196129252" sldId="257"/>
            <ac:spMk id="2" creationId="{00000000-0000-0000-0000-000000000000}"/>
          </ac:spMkLst>
        </pc:spChg>
        <pc:spChg chg="mod">
          <ac:chgData name="TCA Amy L Nelson" userId="5f560a38-0fdd-4e00-9efb-e4f30b7b8804" providerId="ADAL" clId="{B35DC0BE-521E-408C-8B58-4890CFF27A1C}" dt="2021-08-11T15:54:54.635" v="2005" actId="20577"/>
          <ac:spMkLst>
            <pc:docMk/>
            <pc:sldMk cId="1196129252" sldId="257"/>
            <ac:spMk id="3" creationId="{00000000-0000-0000-0000-000000000000}"/>
          </ac:spMkLst>
        </pc:spChg>
      </pc:sldChg>
      <pc:sldChg chg="addSp delSp modSp mod">
        <pc:chgData name="TCA Amy L Nelson" userId="5f560a38-0fdd-4e00-9efb-e4f30b7b8804" providerId="ADAL" clId="{B35DC0BE-521E-408C-8B58-4890CFF27A1C}" dt="2021-08-11T16:00:05.431" v="2244" actId="20577"/>
        <pc:sldMkLst>
          <pc:docMk/>
          <pc:sldMk cId="1991674713" sldId="258"/>
        </pc:sldMkLst>
        <pc:spChg chg="mod">
          <ac:chgData name="TCA Amy L Nelson" userId="5f560a38-0fdd-4e00-9efb-e4f30b7b8804" providerId="ADAL" clId="{B35DC0BE-521E-408C-8B58-4890CFF27A1C}" dt="2021-08-08T17:34:16.509" v="924" actId="20577"/>
          <ac:spMkLst>
            <pc:docMk/>
            <pc:sldMk cId="1991674713" sldId="258"/>
            <ac:spMk id="2" creationId="{00000000-0000-0000-0000-000000000000}"/>
          </ac:spMkLst>
        </pc:spChg>
        <pc:spChg chg="mod">
          <ac:chgData name="TCA Amy L Nelson" userId="5f560a38-0fdd-4e00-9efb-e4f30b7b8804" providerId="ADAL" clId="{B35DC0BE-521E-408C-8B58-4890CFF27A1C}" dt="2021-08-11T16:00:05.431" v="2244" actId="20577"/>
          <ac:spMkLst>
            <pc:docMk/>
            <pc:sldMk cId="1991674713" sldId="258"/>
            <ac:spMk id="3" creationId="{00000000-0000-0000-0000-000000000000}"/>
          </ac:spMkLst>
        </pc:spChg>
        <pc:graphicFrameChg chg="add del modGraphic">
          <ac:chgData name="TCA Amy L Nelson" userId="5f560a38-0fdd-4e00-9efb-e4f30b7b8804" providerId="ADAL" clId="{B35DC0BE-521E-408C-8B58-4890CFF27A1C}" dt="2021-08-11T15:42:08.473" v="1797" actId="27309"/>
          <ac:graphicFrameMkLst>
            <pc:docMk/>
            <pc:sldMk cId="1991674713" sldId="258"/>
            <ac:graphicFrameMk id="5" creationId="{5F3D55D7-B0EC-4AE7-A036-2D6C23A9CCC5}"/>
          </ac:graphicFrameMkLst>
        </pc:graphicFrameChg>
      </pc:sldChg>
      <pc:sldChg chg="delSp modSp mod">
        <pc:chgData name="TCA Amy L Nelson" userId="5f560a38-0fdd-4e00-9efb-e4f30b7b8804" providerId="ADAL" clId="{B35DC0BE-521E-408C-8B58-4890CFF27A1C}" dt="2021-08-11T15:49:26.296" v="1984" actId="27636"/>
        <pc:sldMkLst>
          <pc:docMk/>
          <pc:sldMk cId="291132273" sldId="259"/>
        </pc:sldMkLst>
        <pc:spChg chg="mod">
          <ac:chgData name="TCA Amy L Nelson" userId="5f560a38-0fdd-4e00-9efb-e4f30b7b8804" providerId="ADAL" clId="{B35DC0BE-521E-408C-8B58-4890CFF27A1C}" dt="2021-08-08T17:36:12.997" v="1129" actId="20577"/>
          <ac:spMkLst>
            <pc:docMk/>
            <pc:sldMk cId="291132273" sldId="259"/>
            <ac:spMk id="2" creationId="{00000000-0000-0000-0000-000000000000}"/>
          </ac:spMkLst>
        </pc:spChg>
        <pc:spChg chg="mod">
          <ac:chgData name="TCA Amy L Nelson" userId="5f560a38-0fdd-4e00-9efb-e4f30b7b8804" providerId="ADAL" clId="{B35DC0BE-521E-408C-8B58-4890CFF27A1C}" dt="2021-08-11T15:49:26.296" v="1984" actId="27636"/>
          <ac:spMkLst>
            <pc:docMk/>
            <pc:sldMk cId="291132273" sldId="259"/>
            <ac:spMk id="3" creationId="{00000000-0000-0000-0000-000000000000}"/>
          </ac:spMkLst>
        </pc:spChg>
        <pc:picChg chg="del">
          <ac:chgData name="TCA Amy L Nelson" userId="5f560a38-0fdd-4e00-9efb-e4f30b7b8804" providerId="ADAL" clId="{B35DC0BE-521E-408C-8B58-4890CFF27A1C}" dt="2021-08-08T17:36:15.762" v="1130" actId="478"/>
          <ac:picMkLst>
            <pc:docMk/>
            <pc:sldMk cId="291132273" sldId="259"/>
            <ac:picMk id="5" creationId="{BFE88DB6-C476-4A7A-8A6A-86A469C1BAA6}"/>
          </ac:picMkLst>
        </pc:picChg>
      </pc:sldChg>
      <pc:sldChg chg="modSp new mod">
        <pc:chgData name="TCA Amy L Nelson" userId="5f560a38-0fdd-4e00-9efb-e4f30b7b8804" providerId="ADAL" clId="{B35DC0BE-521E-408C-8B58-4890CFF27A1C}" dt="2021-08-11T16:01:16.695" v="2296" actId="20577"/>
        <pc:sldMkLst>
          <pc:docMk/>
          <pc:sldMk cId="1260343571" sldId="260"/>
        </pc:sldMkLst>
        <pc:spChg chg="mod">
          <ac:chgData name="TCA Amy L Nelson" userId="5f560a38-0fdd-4e00-9efb-e4f30b7b8804" providerId="ADAL" clId="{B35DC0BE-521E-408C-8B58-4890CFF27A1C}" dt="2021-08-11T15:57:09.066" v="2105" actId="20577"/>
          <ac:spMkLst>
            <pc:docMk/>
            <pc:sldMk cId="1260343571" sldId="260"/>
            <ac:spMk id="2" creationId="{0D17C6E6-752C-4328-867E-84D1BBC33850}"/>
          </ac:spMkLst>
        </pc:spChg>
        <pc:spChg chg="mod">
          <ac:chgData name="TCA Amy L Nelson" userId="5f560a38-0fdd-4e00-9efb-e4f30b7b8804" providerId="ADAL" clId="{B35DC0BE-521E-408C-8B58-4890CFF27A1C}" dt="2021-08-11T16:01:16.695" v="2296" actId="20577"/>
          <ac:spMkLst>
            <pc:docMk/>
            <pc:sldMk cId="1260343571" sldId="260"/>
            <ac:spMk id="3" creationId="{74B4DC26-F1DA-456E-89F3-8D966C31E026}"/>
          </ac:spMkLst>
        </pc:spChg>
      </pc:sldChg>
    </pc:docChg>
  </pc:docChgLst>
  <pc:docChgLst>
    <pc:chgData name="TCA Amy L Nelson" userId="5f560a38-0fdd-4e00-9efb-e4f30b7b8804" providerId="ADAL" clId="{3283E1D3-6F73-4E18-9B82-ACC70A4FB56C}"/>
    <pc:docChg chg="custSel modSld">
      <pc:chgData name="TCA Amy L Nelson" userId="5f560a38-0fdd-4e00-9efb-e4f30b7b8804" providerId="ADAL" clId="{3283E1D3-6F73-4E18-9B82-ACC70A4FB56C}" dt="2021-08-17T01:01:16.412" v="422" actId="20577"/>
      <pc:docMkLst>
        <pc:docMk/>
      </pc:docMkLst>
      <pc:sldChg chg="modSp mod">
        <pc:chgData name="TCA Amy L Nelson" userId="5f560a38-0fdd-4e00-9efb-e4f30b7b8804" providerId="ADAL" clId="{3283E1D3-6F73-4E18-9B82-ACC70A4FB56C}" dt="2021-08-17T01:01:16.412" v="422" actId="20577"/>
        <pc:sldMkLst>
          <pc:docMk/>
          <pc:sldMk cId="1991674713" sldId="258"/>
        </pc:sldMkLst>
        <pc:spChg chg="mod">
          <ac:chgData name="TCA Amy L Nelson" userId="5f560a38-0fdd-4e00-9efb-e4f30b7b8804" providerId="ADAL" clId="{3283E1D3-6F73-4E18-9B82-ACC70A4FB56C}" dt="2021-08-17T01:01:16.412" v="422" actId="20577"/>
          <ac:spMkLst>
            <pc:docMk/>
            <pc:sldMk cId="1991674713" sldId="258"/>
            <ac:spMk id="3" creationId="{00000000-0000-0000-0000-000000000000}"/>
          </ac:spMkLst>
        </pc:spChg>
      </pc:sldChg>
      <pc:sldChg chg="modSp mod">
        <pc:chgData name="TCA Amy L Nelson" userId="5f560a38-0fdd-4e00-9efb-e4f30b7b8804" providerId="ADAL" clId="{3283E1D3-6F73-4E18-9B82-ACC70A4FB56C}" dt="2021-08-12T21:51:39.672" v="353" actId="20577"/>
        <pc:sldMkLst>
          <pc:docMk/>
          <pc:sldMk cId="291132273" sldId="259"/>
        </pc:sldMkLst>
        <pc:spChg chg="mod">
          <ac:chgData name="TCA Amy L Nelson" userId="5f560a38-0fdd-4e00-9efb-e4f30b7b8804" providerId="ADAL" clId="{3283E1D3-6F73-4E18-9B82-ACC70A4FB56C}" dt="2021-08-12T21:51:39.672" v="353" actId="20577"/>
          <ac:spMkLst>
            <pc:docMk/>
            <pc:sldMk cId="291132273" sldId="259"/>
            <ac:spMk id="3" creationId="{00000000-0000-0000-0000-000000000000}"/>
          </ac:spMkLst>
        </pc:spChg>
      </pc:sldChg>
      <pc:sldChg chg="modSp mod">
        <pc:chgData name="TCA Amy L Nelson" userId="5f560a38-0fdd-4e00-9efb-e4f30b7b8804" providerId="ADAL" clId="{3283E1D3-6F73-4E18-9B82-ACC70A4FB56C}" dt="2021-08-12T21:52:17.548" v="372" actId="20577"/>
        <pc:sldMkLst>
          <pc:docMk/>
          <pc:sldMk cId="1260343571" sldId="260"/>
        </pc:sldMkLst>
        <pc:spChg chg="mod">
          <ac:chgData name="TCA Amy L Nelson" userId="5f560a38-0fdd-4e00-9efb-e4f30b7b8804" providerId="ADAL" clId="{3283E1D3-6F73-4E18-9B82-ACC70A4FB56C}" dt="2021-08-12T21:52:17.548" v="372" actId="20577"/>
          <ac:spMkLst>
            <pc:docMk/>
            <pc:sldMk cId="1260343571" sldId="260"/>
            <ac:spMk id="2" creationId="{0D17C6E6-752C-4328-867E-84D1BBC338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share.tv/x/ss5d66e9c461de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TCA Elementary Character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5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touches everything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695449"/>
            <a:ext cx="9485312" cy="47910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Habits</a:t>
            </a:r>
          </a:p>
          <a:p>
            <a:r>
              <a:rPr lang="en-US" dirty="0"/>
              <a:t>Assemblies</a:t>
            </a:r>
          </a:p>
          <a:p>
            <a:pPr lvl="1"/>
            <a:r>
              <a:rPr lang="en-US" dirty="0"/>
              <a:t>Building community</a:t>
            </a:r>
          </a:p>
          <a:p>
            <a:pPr lvl="1"/>
            <a:r>
              <a:rPr lang="en-US" dirty="0"/>
              <a:t>Building love for country </a:t>
            </a:r>
          </a:p>
          <a:p>
            <a:pPr lvl="1"/>
            <a:r>
              <a:rPr lang="en-US" dirty="0"/>
              <a:t>Character topics</a:t>
            </a:r>
          </a:p>
          <a:p>
            <a:pPr lvl="1"/>
            <a:r>
              <a:rPr lang="en-US" dirty="0"/>
              <a:t>Learning the creed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leadership opportunities – Titan leaders/ pledge leaders</a:t>
            </a:r>
          </a:p>
          <a:p>
            <a:r>
              <a:rPr lang="en-US" dirty="0"/>
              <a:t>Titan Buddies</a:t>
            </a:r>
          </a:p>
          <a:p>
            <a:r>
              <a:rPr lang="en-US" dirty="0"/>
              <a:t>TCA elementary annual character focus</a:t>
            </a:r>
          </a:p>
          <a:p>
            <a:pPr lvl="1"/>
            <a:r>
              <a:rPr lang="en-US" dirty="0"/>
              <a:t>Creed </a:t>
            </a:r>
          </a:p>
          <a:p>
            <a:pPr lvl="1"/>
            <a:r>
              <a:rPr lang="en-US" dirty="0"/>
              <a:t>Virtues in Action character strengths</a:t>
            </a:r>
          </a:p>
          <a:p>
            <a:r>
              <a:rPr lang="en-US" dirty="0"/>
              <a:t>Natural connections in literature and history lessons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 literature – </a:t>
            </a:r>
            <a:r>
              <a:rPr lang="en-US" i="1" dirty="0"/>
              <a:t>Charlotte’s Web</a:t>
            </a:r>
          </a:p>
          <a:p>
            <a:pPr lvl="1"/>
            <a:r>
              <a:rPr lang="en-US" dirty="0"/>
              <a:t>5th grade history – Westward Expansion</a:t>
            </a:r>
          </a:p>
          <a:p>
            <a:r>
              <a:rPr lang="en-US" dirty="0"/>
              <a:t>Teachable moments – authentic conversations</a:t>
            </a:r>
          </a:p>
          <a:p>
            <a:r>
              <a:rPr lang="en-US" dirty="0"/>
              <a:t>Living books focused on a character topic</a:t>
            </a:r>
          </a:p>
          <a:p>
            <a:r>
              <a:rPr lang="en-US" dirty="0"/>
              <a:t>Character Framework for each grade level</a:t>
            </a:r>
          </a:p>
        </p:txBody>
      </p:sp>
    </p:spTree>
    <p:extLst>
      <p:ext uri="{BB962C8B-B14F-4D97-AF65-F5344CB8AC3E}">
        <p14:creationId xmlns:p14="http://schemas.microsoft.com/office/powerpoint/2010/main" val="19916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=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9599612" cy="4311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Latin root meaning instruction, knowledge </a:t>
            </a:r>
          </a:p>
          <a:p>
            <a:r>
              <a:rPr lang="en-US" dirty="0"/>
              <a:t>We are looking for a true heart change and growth not just a change in behavior</a:t>
            </a:r>
          </a:p>
          <a:p>
            <a:r>
              <a:rPr lang="en-US" dirty="0"/>
              <a:t>Creed</a:t>
            </a:r>
          </a:p>
          <a:p>
            <a:pPr lvl="1"/>
            <a:r>
              <a:rPr lang="en-US" dirty="0"/>
              <a:t>Titans love, respect, and protect one another</a:t>
            </a:r>
          </a:p>
          <a:p>
            <a:r>
              <a:rPr lang="en-US" dirty="0"/>
              <a:t>Whole Person Focus – Charlotte Mason</a:t>
            </a:r>
          </a:p>
          <a:p>
            <a:r>
              <a:rPr lang="en-US" dirty="0"/>
              <a:t>All incoming staff trained in Love and Logic</a:t>
            </a:r>
          </a:p>
          <a:p>
            <a:pPr lvl="1"/>
            <a:r>
              <a:rPr lang="en-US" dirty="0"/>
              <a:t>Forming character through relationships</a:t>
            </a:r>
          </a:p>
          <a:p>
            <a:pPr lvl="1"/>
            <a:r>
              <a:rPr lang="en-US" dirty="0"/>
              <a:t>Teaching children to own and solve their own problems</a:t>
            </a:r>
          </a:p>
          <a:p>
            <a:pPr lvl="1"/>
            <a:r>
              <a:rPr lang="en-US" dirty="0"/>
              <a:t>Natural positive and negative consequences to our choices</a:t>
            </a:r>
          </a:p>
          <a:p>
            <a:pPr lvl="1"/>
            <a:r>
              <a:rPr lang="en-US" dirty="0"/>
              <a:t>Teaching children that mistakes are part of learning, and we can fix them</a:t>
            </a:r>
          </a:p>
          <a:p>
            <a:pPr lvl="1"/>
            <a:r>
              <a:rPr lang="en-US" dirty="0"/>
              <a:t>Restoring relationships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9113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C6E6-752C-4328-867E-84D1BBC3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4DC26-F1DA-456E-89F3-8D966C31E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every curriculum review</a:t>
            </a:r>
          </a:p>
          <a:p>
            <a:r>
              <a:rPr lang="en-US" dirty="0"/>
              <a:t>Professional development for staff and administration</a:t>
            </a:r>
          </a:p>
          <a:p>
            <a:r>
              <a:rPr lang="en-US" dirty="0"/>
              <a:t>Character Teams including teachers and counselor</a:t>
            </a:r>
          </a:p>
          <a:p>
            <a:r>
              <a:rPr lang="en-US" dirty="0"/>
              <a:t>Ongoing review of programs and process</a:t>
            </a:r>
          </a:p>
        </p:txBody>
      </p:sp>
    </p:spTree>
    <p:extLst>
      <p:ext uri="{BB962C8B-B14F-4D97-AF65-F5344CB8AC3E}">
        <p14:creationId xmlns:p14="http://schemas.microsoft.com/office/powerpoint/2010/main" val="126034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with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Respect for the domain of the home</a:t>
            </a:r>
          </a:p>
          <a:p>
            <a:r>
              <a:rPr lang="en-US" sz="2400" dirty="0"/>
              <a:t>Parent Academy</a:t>
            </a:r>
          </a:p>
          <a:p>
            <a:r>
              <a:rPr lang="en-US" sz="2400" dirty="0"/>
              <a:t>Newsletter articles </a:t>
            </a:r>
          </a:p>
          <a:p>
            <a:r>
              <a:rPr lang="en-US" sz="2400" dirty="0"/>
              <a:t>Support and reinforcement at home of what students learn at school</a:t>
            </a:r>
          </a:p>
        </p:txBody>
      </p:sp>
    </p:spTree>
    <p:extLst>
      <p:ext uri="{BB962C8B-B14F-4D97-AF65-F5344CB8AC3E}">
        <p14:creationId xmlns:p14="http://schemas.microsoft.com/office/powerpoint/2010/main" val="11961292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F32EE2BA495641B48A5A830549BB68" ma:contentTypeVersion="13" ma:contentTypeDescription="Create a new document." ma:contentTypeScope="" ma:versionID="80456a8e4d46dc161be3bcb308328f33">
  <xsd:schema xmlns:xsd="http://www.w3.org/2001/XMLSchema" xmlns:xs="http://www.w3.org/2001/XMLSchema" xmlns:p="http://schemas.microsoft.com/office/2006/metadata/properties" xmlns:ns3="6be6472a-3447-4fc1-9885-fd33db00c272" xmlns:ns4="5796380f-4524-453b-a91a-79f24206ca1a" targetNamespace="http://schemas.microsoft.com/office/2006/metadata/properties" ma:root="true" ma:fieldsID="ba7efb5626f3f69fc4649bfe6b20ac3a" ns3:_="" ns4:_="">
    <xsd:import namespace="6be6472a-3447-4fc1-9885-fd33db00c272"/>
    <xsd:import namespace="5796380f-4524-453b-a91a-79f24206ca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472a-3447-4fc1-9885-fd33db00c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380f-4524-453b-a91a-79f24206ca1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BC9DD8-4F0F-4E33-9769-3A11D4D98AE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796380f-4524-453b-a91a-79f24206ca1a"/>
    <ds:schemaRef ds:uri="http://schemas.microsoft.com/office/infopath/2007/PartnerControls"/>
    <ds:schemaRef ds:uri="6be6472a-3447-4fc1-9885-fd33db00c27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C3A643-761A-4FBE-9794-76B49E9993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5932DE-54CB-46B4-9F42-FE3B95B4B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472a-3447-4fc1-9885-fd33db00c272"/>
    <ds:schemaRef ds:uri="5796380f-4524-453b-a91a-79f24206ca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466</TotalTime>
  <Words>218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TCA Elementary Character Overview</vt:lpstr>
      <vt:lpstr>Character touches everything we do</vt:lpstr>
      <vt:lpstr>Discipline = Discipleship</vt:lpstr>
      <vt:lpstr>Constant Review</vt:lpstr>
      <vt:lpstr>Partnership with Parents</vt:lpstr>
    </vt:vector>
  </TitlesOfParts>
  <Company>The Classical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our Best to the World</dc:title>
  <dc:creator>TCA Amy L Nelson</dc:creator>
  <cp:lastModifiedBy>TCA Amy L Nelson</cp:lastModifiedBy>
  <cp:revision>21</cp:revision>
  <dcterms:created xsi:type="dcterms:W3CDTF">2018-10-15T16:58:09Z</dcterms:created>
  <dcterms:modified xsi:type="dcterms:W3CDTF">2021-09-07T17:06:34Z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0x010100B7F32EE2BA495641B48A5A830549BB68</vt:lpwstr>
  </property>
</Properties>
</file>